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74" r:id="rId4"/>
    <p:sldId id="276" r:id="rId5"/>
    <p:sldId id="277" r:id="rId6"/>
    <p:sldId id="275" r:id="rId7"/>
    <p:sldId id="278" r:id="rId8"/>
    <p:sldId id="279" r:id="rId9"/>
    <p:sldId id="280" r:id="rId10"/>
    <p:sldId id="281" r:id="rId11"/>
    <p:sldId id="282" r:id="rId12"/>
    <p:sldId id="284" r:id="rId13"/>
    <p:sldId id="261" r:id="rId14"/>
    <p:sldId id="262" r:id="rId15"/>
    <p:sldId id="28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3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6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07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9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8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7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Jigsaw puzzles in plastic figures">
            <a:extLst>
              <a:ext uri="{FF2B5EF4-FFF2-40B4-BE49-F238E27FC236}">
                <a16:creationId xmlns:a16="http://schemas.microsoft.com/office/drawing/2014/main" id="{FEF7A22E-641C-88DF-5040-A60E5E56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1" y="-4463"/>
            <a:ext cx="12191999" cy="6858000"/>
          </a:xfrm>
          <a:prstGeom prst="rect">
            <a:avLst/>
          </a:pr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71386-F456-6E3A-CA20-67AC2740B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10" y="2412786"/>
            <a:ext cx="3790765" cy="2823099"/>
          </a:xfrm>
        </p:spPr>
        <p:txBody>
          <a:bodyPr anchor="ctr">
            <a:norm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PEMROGRAMAN WEB LANJUT</a:t>
            </a:r>
            <a:endParaRPr lang="en-ID" sz="16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8EAB0-3D8F-B2F1-4184-84E895659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69" y="722519"/>
            <a:ext cx="4795002" cy="1825372"/>
          </a:xfrm>
          <a:noFill/>
        </p:spPr>
        <p:txBody>
          <a:bodyPr anchor="t">
            <a:normAutofit/>
          </a:bodyPr>
          <a:lstStyle/>
          <a:p>
            <a:pPr algn="r"/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0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4764825" cy="143845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D2BFE-A5DD-E965-3C6F-06482FA7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686" y="328665"/>
            <a:ext cx="4662713" cy="2229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40C0F-BB2D-9368-E0A2-2BEE9E7A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1343"/>
            <a:ext cx="5857875" cy="3924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FB8C2-BC10-B09D-008B-0ADBAA86BDDC}"/>
              </a:ext>
            </a:extLst>
          </p:cNvPr>
          <p:cNvSpPr txBox="1">
            <a:spLocks/>
          </p:cNvSpPr>
          <p:nvPr/>
        </p:nvSpPr>
        <p:spPr>
          <a:xfrm>
            <a:off x="814656" y="2400301"/>
            <a:ext cx="5568215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Klik</a:t>
            </a:r>
            <a:r>
              <a:rPr lang="en-US" dirty="0"/>
              <a:t> Next</a:t>
            </a:r>
          </a:p>
          <a:p>
            <a:r>
              <a:rPr lang="en-US" dirty="0" err="1"/>
              <a:t>Pilih</a:t>
            </a:r>
            <a:r>
              <a:rPr lang="en-US" dirty="0"/>
              <a:t> Start in test mode, dan </a:t>
            </a:r>
            <a:r>
              <a:rPr lang="en-US" dirty="0" err="1"/>
              <a:t>klik</a:t>
            </a:r>
            <a:r>
              <a:rPr lang="en-US" dirty="0"/>
              <a:t> Enable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EC635F-DDF3-731D-179C-37C016E8CA2E}"/>
              </a:ext>
            </a:extLst>
          </p:cNvPr>
          <p:cNvSpPr/>
          <p:nvPr/>
        </p:nvSpPr>
        <p:spPr>
          <a:xfrm>
            <a:off x="11383339" y="1654597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716429-F1D3-2715-C3EF-133B9F7589A5}"/>
              </a:ext>
            </a:extLst>
          </p:cNvPr>
          <p:cNvSpPr/>
          <p:nvPr/>
        </p:nvSpPr>
        <p:spPr>
          <a:xfrm>
            <a:off x="11152277" y="572681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482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Pembuatan</a:t>
            </a:r>
            <a:r>
              <a:rPr lang="en-GB" dirty="0"/>
              <a:t> database</a:t>
            </a:r>
            <a:endParaRPr lang="en-ID" dirty="0"/>
          </a:p>
        </p:txBody>
      </p:sp>
      <p:pic>
        <p:nvPicPr>
          <p:cNvPr id="4" name="2023-11-27 13-01-53">
            <a:hlinkClick r:id="" action="ppaction://media"/>
            <a:extLst>
              <a:ext uri="{FF2B5EF4-FFF2-40B4-BE49-F238E27FC236}">
                <a16:creationId xmlns:a16="http://schemas.microsoft.com/office/drawing/2014/main" id="{C82C2053-202B-D4B4-6795-CBB409306C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275" y="2019300"/>
            <a:ext cx="7318375" cy="4114800"/>
          </a:xfrm>
        </p:spPr>
      </p:pic>
    </p:spTree>
    <p:extLst>
      <p:ext uri="{BB962C8B-B14F-4D97-AF65-F5344CB8AC3E}">
        <p14:creationId xmlns:p14="http://schemas.microsoft.com/office/powerpoint/2010/main" val="5597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B16C-DD42-96B8-726E-FFE92D18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Alamat database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8687A-D545-592D-D719-4089FA10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391" y="2019300"/>
            <a:ext cx="7463731" cy="4114800"/>
          </a:xfrm>
        </p:spPr>
      </p:pic>
    </p:spTree>
    <p:extLst>
      <p:ext uri="{BB962C8B-B14F-4D97-AF65-F5344CB8AC3E}">
        <p14:creationId xmlns:p14="http://schemas.microsoft.com/office/powerpoint/2010/main" val="12020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Setup </a:t>
            </a:r>
            <a:r>
              <a:rPr lang="en-ID" dirty="0" err="1"/>
              <a:t>codeigniter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144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Penambahan</a:t>
            </a:r>
            <a:r>
              <a:rPr lang="en-GB" dirty="0"/>
              <a:t> library firebase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Buka terminal di folder CI4,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:</a:t>
            </a:r>
          </a:p>
          <a:p>
            <a:endParaRPr lang="en-ID" dirty="0"/>
          </a:p>
          <a:p>
            <a:r>
              <a:rPr lang="en-ID" dirty="0" err="1"/>
              <a:t>Tekan</a:t>
            </a:r>
            <a:r>
              <a:rPr lang="en-ID" dirty="0"/>
              <a:t>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F2073-9460-4A32-32AE-F1B4DCE42983}"/>
              </a:ext>
            </a:extLst>
          </p:cNvPr>
          <p:cNvSpPr txBox="1"/>
          <p:nvPr/>
        </p:nvSpPr>
        <p:spPr>
          <a:xfrm>
            <a:off x="1157416" y="2578122"/>
            <a:ext cx="712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composer </a:t>
            </a:r>
            <a:r>
              <a:rPr lang="en-ID" b="0" i="0" dirty="0"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eelkevdbos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/firebase-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dev-master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2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78D-78C8-7DE5-E5CB-2DCF1A6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Controller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F7FD-0380-7F70-F875-0B1EDFB3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Buat file </a:t>
            </a:r>
            <a:r>
              <a:rPr lang="en-GB" dirty="0" err="1"/>
              <a:t>baru</a:t>
            </a:r>
            <a:r>
              <a:rPr lang="en-GB" dirty="0"/>
              <a:t> dan </a:t>
            </a:r>
            <a:r>
              <a:rPr lang="en-GB" dirty="0" err="1"/>
              <a:t>berinama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Confirebase.php</a:t>
            </a:r>
            <a:r>
              <a:rPr lang="en-GB" dirty="0"/>
              <a:t>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 syntax </a:t>
            </a:r>
            <a:r>
              <a:rPr lang="en-GB" dirty="0" err="1"/>
              <a:t>berikut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8E9E7-7B4D-7718-6319-4B1A11CD9A2C}"/>
              </a:ext>
            </a:extLst>
          </p:cNvPr>
          <p:cNvSpPr txBox="1"/>
          <p:nvPr/>
        </p:nvSpPr>
        <p:spPr>
          <a:xfrm>
            <a:off x="1025672" y="2913777"/>
            <a:ext cx="112268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ID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App\Controllers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Firebase\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BaseController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7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46" y="902154"/>
            <a:ext cx="4271339" cy="14384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Tambahkan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Add, Update, dan Hapus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08DF0-24DA-6849-0B67-54DABFB6B87E}"/>
              </a:ext>
            </a:extLst>
          </p:cNvPr>
          <p:cNvSpPr txBox="1"/>
          <p:nvPr/>
        </p:nvSpPr>
        <p:spPr>
          <a:xfrm>
            <a:off x="4775200" y="428178"/>
            <a:ext cx="675328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Saja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Setup Firebase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70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Add Project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E1717-9462-7036-BF07-672B8B071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" r="53054" b="1"/>
          <a:stretch/>
        </p:blipFill>
        <p:spPr>
          <a:xfrm>
            <a:off x="5642313" y="791852"/>
            <a:ext cx="5746238" cy="5279009"/>
          </a:xfrm>
          <a:prstGeom prst="rect">
            <a:avLst/>
          </a:prstGeom>
          <a:noFill/>
          <a:effectLst>
            <a:outerShdw dist="190500" dir="18900000" algn="bl" rotWithShape="0">
              <a:schemeClr val="tx1"/>
            </a:outerShdw>
          </a:effectLst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/>
              <a:t>Masukkan </a:t>
            </a:r>
            <a:r>
              <a:rPr lang="en-GB" dirty="0" err="1"/>
              <a:t>nama</a:t>
            </a:r>
            <a:r>
              <a:rPr lang="en-GB" dirty="0"/>
              <a:t> </a:t>
            </a:r>
            <a:r>
              <a:rPr lang="en-GB" dirty="0" err="1"/>
              <a:t>proyek</a:t>
            </a:r>
            <a:r>
              <a:rPr lang="en-GB" dirty="0"/>
              <a:t> </a:t>
            </a:r>
            <a:r>
              <a:rPr lang="en-GB" dirty="0" err="1"/>
              <a:t>anda</a:t>
            </a:r>
            <a:endParaRPr lang="en-GB" dirty="0"/>
          </a:p>
          <a:p>
            <a:r>
              <a:rPr lang="en-GB" dirty="0" err="1"/>
              <a:t>Klik</a:t>
            </a:r>
            <a:r>
              <a:rPr lang="en-GB" dirty="0"/>
              <a:t> Continue</a:t>
            </a:r>
            <a:endParaRPr lang="en-ID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083E-84B4-AFF6-CB7A-295BB65B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57" y="809625"/>
            <a:ext cx="55245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Create Project</a:t>
            </a:r>
            <a:r>
              <a:rPr lang="en-GB" dirty="0"/>
              <a:t>, </a:t>
            </a:r>
            <a:r>
              <a:rPr lang="en-GB" dirty="0" err="1"/>
              <a:t>tunggu</a:t>
            </a:r>
            <a:r>
              <a:rPr lang="en-GB" dirty="0"/>
              <a:t> </a:t>
            </a:r>
            <a:r>
              <a:rPr lang="en-GB" dirty="0" err="1"/>
              <a:t>sampai</a:t>
            </a:r>
            <a:r>
              <a:rPr lang="en-GB" dirty="0"/>
              <a:t> </a:t>
            </a:r>
            <a:r>
              <a:rPr lang="en-GB" dirty="0" err="1"/>
              <a:t>muncul</a:t>
            </a:r>
            <a:r>
              <a:rPr lang="en-GB" dirty="0"/>
              <a:t> </a:t>
            </a:r>
            <a:r>
              <a:rPr lang="en-GB" dirty="0" err="1"/>
              <a:t>notif</a:t>
            </a:r>
            <a:r>
              <a:rPr lang="en-GB" dirty="0"/>
              <a:t> ‘Your new Project is ready’</a:t>
            </a:r>
          </a:p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Continue</a:t>
            </a:r>
            <a:endParaRPr lang="en-ID" b="1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55F8-91D8-DA1E-536A-E11E7F2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57" y="865167"/>
            <a:ext cx="5905500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B08F-ADB5-8A30-BC24-471F65C4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33" y="3295629"/>
            <a:ext cx="3133725" cy="32289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33E43-F7BE-071B-C97B-0BBA71484490}"/>
              </a:ext>
            </a:extLst>
          </p:cNvPr>
          <p:cNvSpPr/>
          <p:nvPr/>
        </p:nvSpPr>
        <p:spPr>
          <a:xfrm>
            <a:off x="9232967" y="573358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B80FA1-0F7A-35E7-2C62-BF9E4D7D5E0D}"/>
              </a:ext>
            </a:extLst>
          </p:cNvPr>
          <p:cNvSpPr/>
          <p:nvPr/>
        </p:nvSpPr>
        <p:spPr>
          <a:xfrm>
            <a:off x="5025660" y="5560980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7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5254171"/>
            <a:ext cx="10628595" cy="1238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Klik</a:t>
            </a:r>
            <a:r>
              <a:rPr lang="en-GB" dirty="0"/>
              <a:t> Add an App </a:t>
            </a:r>
            <a:r>
              <a:rPr lang="en-GB" dirty="0" err="1"/>
              <a:t>bagian</a:t>
            </a:r>
            <a:r>
              <a:rPr lang="en-GB" dirty="0"/>
              <a:t> Web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4B03A-0930-78C2-3FEE-DE964F92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365125"/>
            <a:ext cx="11383339" cy="46723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92A87A-E6A8-C742-4A4C-C64F56654AF4}"/>
              </a:ext>
            </a:extLst>
          </p:cNvPr>
          <p:cNvSpPr/>
          <p:nvPr/>
        </p:nvSpPr>
        <p:spPr>
          <a:xfrm>
            <a:off x="4573881" y="2116208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735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Isi App nickname, dan </a:t>
            </a:r>
            <a:r>
              <a:rPr lang="en-US" dirty="0" err="1"/>
              <a:t>Klik</a:t>
            </a:r>
            <a:r>
              <a:rPr lang="en-US" dirty="0"/>
              <a:t> 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C9C21-C8C5-E783-6E38-EFEF00BF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448" b="-3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Simpan</a:t>
            </a:r>
            <a:r>
              <a:rPr lang="en-US" dirty="0"/>
              <a:t> API Key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dan </a:t>
            </a:r>
            <a:r>
              <a:rPr lang="en-US" dirty="0" err="1"/>
              <a:t>klik</a:t>
            </a:r>
            <a:r>
              <a:rPr lang="en-US" dirty="0"/>
              <a:t> Continue to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2EC09-CD80-2520-4EDB-9715E2EE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52" r="1" b="1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3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B3269-0A18-40F5-8E91-D6AE2D71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145B2B-0F17-4B7A-AAAA-4450A93D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US" sz="2000" dirty="0" err="1"/>
              <a:t>Klik</a:t>
            </a:r>
            <a:r>
              <a:rPr lang="en-US" sz="2000" dirty="0"/>
              <a:t> Build -&gt; </a:t>
            </a:r>
            <a:r>
              <a:rPr lang="en-US" sz="2000" dirty="0" err="1"/>
              <a:t>Pilih</a:t>
            </a:r>
            <a:r>
              <a:rPr lang="en-US" sz="2000" dirty="0"/>
              <a:t> Realtime Database.</a:t>
            </a:r>
          </a:p>
          <a:p>
            <a:r>
              <a:rPr lang="en-US" dirty="0" err="1"/>
              <a:t>Klik</a:t>
            </a:r>
            <a:r>
              <a:rPr lang="en-US" dirty="0"/>
              <a:t> Create Database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92097-FCB4-69EF-DE02-FE5E16E4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3" b="-2"/>
          <a:stretch/>
        </p:blipFill>
        <p:spPr>
          <a:xfrm>
            <a:off x="7696200" y="10"/>
            <a:ext cx="4495800" cy="6047499"/>
          </a:xfrm>
          <a:noFill/>
        </p:spPr>
      </p:pic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DF765F4A-2DF9-42BC-89D8-E61753DA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B6EFE2-B7F2-4E29-A1F8-146F4BC5024C}" type="datetime1">
              <a:rPr lang="en-US" smtClean="0"/>
              <a:pPr>
                <a:spcAft>
                  <a:spcPts val="600"/>
                </a:spcAft>
              </a:pPr>
              <a:t>11/27/2023</a:t>
            </a:fld>
            <a:endParaRPr lang="en-US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16E55FE-7292-474F-B63E-7EF4C8DD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9691F-FA4E-EC70-CA07-22973A1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0" y="3752829"/>
            <a:ext cx="4924425" cy="27717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790CA6-8ADF-FD40-9A19-8BD55EE8F37D}"/>
              </a:ext>
            </a:extLst>
          </p:cNvPr>
          <p:cNvSpPr/>
          <p:nvPr/>
        </p:nvSpPr>
        <p:spPr>
          <a:xfrm>
            <a:off x="7313755" y="4620219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09952E-24C9-1576-63D4-1C73A709D383}"/>
              </a:ext>
            </a:extLst>
          </p:cNvPr>
          <p:cNvSpPr/>
          <p:nvPr/>
        </p:nvSpPr>
        <p:spPr>
          <a:xfrm>
            <a:off x="4000566" y="539537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8028735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485</Words>
  <Application>Microsoft Office PowerPoint</Application>
  <PresentationFormat>Widescreen</PresentationFormat>
  <Paragraphs>94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Avenir Next LT Pro Light</vt:lpstr>
      <vt:lpstr>Consolas</vt:lpstr>
      <vt:lpstr>VeniceBeachVTI</vt:lpstr>
      <vt:lpstr>PEMROGRAMAN WEB LANJUT</vt:lpstr>
      <vt:lpstr>Setup Firebase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Pembuatan database</vt:lpstr>
      <vt:lpstr>Alamat database</vt:lpstr>
      <vt:lpstr>Setup codeigniter</vt:lpstr>
      <vt:lpstr>Penambahan library firebase</vt:lpstr>
      <vt:lpstr>Setting Controller</vt:lpstr>
      <vt:lpstr>Tambahkan fungsi untuk Add, Update, dan Hapus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DANI HAMDANI</dc:creator>
  <cp:lastModifiedBy>DANI HAMDANI</cp:lastModifiedBy>
  <cp:revision>35</cp:revision>
  <dcterms:created xsi:type="dcterms:W3CDTF">2023-06-19T14:55:02Z</dcterms:created>
  <dcterms:modified xsi:type="dcterms:W3CDTF">2023-11-27T08:11:34Z</dcterms:modified>
</cp:coreProperties>
</file>